
<file path=[Content_Types].xml><?xml version="1.0" encoding="utf-8"?>
<Types xmlns="http://schemas.openxmlformats.org/package/2006/content-types"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2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1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6405"/>
  </p:normalViewPr>
  <p:slideViewPr>
    <p:cSldViewPr snapToGrid="0" snapToObjects="1" showGuides="1">
      <p:cViewPr varScale="1">
        <p:scale>
          <a:sx n="127" d="100"/>
          <a:sy n="127" d="100"/>
        </p:scale>
        <p:origin x="440" y="176"/>
      </p:cViewPr>
      <p:guideLst>
        <p:guide orient="horz" pos="3113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19CB467-7740-8D4D-ABB7-A0B386868E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C55990-78FC-E14F-85BF-8727B0E5532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5F358D1-03C3-ED46-AD2E-B448FE8AF6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3C06-EF26-3241-AE59-669B5234A611}" type="datetimeFigureOut">
              <a:rPr lang="fr-FR" smtClean="0"/>
              <a:t>06/07/2021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10DFCAA-A8F9-D441-B037-0D5F3F8A18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0C82F0B-8E81-0545-9B5E-46B0C3F9EB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6D6B8-010E-784B-AE12-78F6EBED4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81835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D7C8F37-42A5-CE46-A932-F7A138D7F7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3ED3396-A898-4642-996E-527B1E5D89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CE92146-F6BC-714A-B9DD-914C27E209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3C06-EF26-3241-AE59-669B5234A611}" type="datetimeFigureOut">
              <a:rPr lang="fr-FR" smtClean="0"/>
              <a:t>06/07/2021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DB5ABE9-1AEC-4D41-BC86-93BB9BD490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3A1A7A6-ACE2-DD49-955E-9A2FDEFA4E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6D6B8-010E-784B-AE12-78F6EBED4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27884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AB8E49A-CEC7-794E-852A-0E72AE391CA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C32A926-54FC-144C-9775-8CE1C81866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7961C39-D69A-FB46-A03E-9A671FB9AE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3C06-EF26-3241-AE59-669B5234A611}" type="datetimeFigureOut">
              <a:rPr lang="fr-FR" smtClean="0"/>
              <a:t>06/07/2021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E275FAA-05B4-9F4D-A87F-657A8F8C2E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3DD1117-E40F-4F46-AC53-9E6CF5C11F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6D6B8-010E-784B-AE12-78F6EBED4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55134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D57E80B-1A4B-4142-BE98-BEB352C6F8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B865D67-AD11-4740-BB7D-2FAC108BBC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F3DD163-BC35-BB44-BBB5-DD0348F2CC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3C06-EF26-3241-AE59-669B5234A611}" type="datetimeFigureOut">
              <a:rPr lang="fr-FR" smtClean="0"/>
              <a:t>06/07/2021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4D50CDD-603B-7C41-BF9B-9931411369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06FF42C-84FB-C74E-AA63-032712EFBF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6D6B8-010E-784B-AE12-78F6EBED4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512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0D66B08-58B2-CC4F-83FC-5B3243E126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F639428-ECEF-0848-86A7-B8B0B305EE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EA332C7-2733-8A4D-B85C-01B393C608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3C06-EF26-3241-AE59-669B5234A611}" type="datetimeFigureOut">
              <a:rPr lang="fr-FR" smtClean="0"/>
              <a:t>06/07/2021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A39DD89-B558-F14E-BEB7-B4B718DE95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CAD3636-6429-8D44-9816-9A38D888C5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6D6B8-010E-784B-AE12-78F6EBED4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92611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C1D1E80-C191-8B40-9A73-25203F96EF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4074E21-05C1-AB49-9DB0-B7580E6DB46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2D16D0A0-C68C-794F-8A45-0B43D83D54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0A21C85-25E0-EB46-97F1-B878593711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3C06-EF26-3241-AE59-669B5234A611}" type="datetimeFigureOut">
              <a:rPr lang="fr-FR" smtClean="0"/>
              <a:t>06/07/2021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3E12239-29A5-C044-964F-473CC7B151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DD158BE-7C15-EB4B-9D2E-D855EE41AC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6D6B8-010E-784B-AE12-78F6EBED4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6467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34FF0B0-1986-774B-A2BC-B75229F280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D10A67B-1319-A340-BD8B-C5BF8A7936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2311644-6E29-EE41-B2C2-BE3F88B5D0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3A136A5F-F8A1-954F-B149-98AC614B260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42F25895-5158-2B48-BFCF-9EAC454CE68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466275A7-BB3D-5545-AFC2-F6BA3EB3CA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3C06-EF26-3241-AE59-669B5234A611}" type="datetimeFigureOut">
              <a:rPr lang="fr-FR" smtClean="0"/>
              <a:t>06/07/2021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D630F920-DFA1-DE48-8772-BB3B11FCF1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24104D0C-36C8-D84E-8FD7-CF0239A425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6D6B8-010E-784B-AE12-78F6EBED4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93111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20D06E5-6C0A-C64D-80DC-487B682E0D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90F61A5-AE22-D14E-8DD3-F352F9ABF9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3C06-EF26-3241-AE59-669B5234A611}" type="datetimeFigureOut">
              <a:rPr lang="fr-FR" smtClean="0"/>
              <a:t>06/07/2021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4D8F2330-C07C-FD4B-9F8B-53E383477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5CB3460-B16D-CC4D-BAC4-6F69756FA8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6D6B8-010E-784B-AE12-78F6EBED4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47877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3FE20E94-BFCB-1B43-9513-775385A1B9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3C06-EF26-3241-AE59-669B5234A611}" type="datetimeFigureOut">
              <a:rPr lang="fr-FR" smtClean="0"/>
              <a:t>06/07/2021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722A9FEC-C579-C145-8835-5172F59525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B2C8215-A04A-1143-8C7A-DB6051D573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6D6B8-010E-784B-AE12-78F6EBED4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9235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3D67946-5DCF-274A-BF39-9D2BF382EF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1171D0F-DB0E-FD4D-9EA5-86B2A7A1EF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FCD83FC-5D91-C146-93A1-B287018469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C7828D4-912A-B149-ACF1-99E9521ED8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3C06-EF26-3241-AE59-669B5234A611}" type="datetimeFigureOut">
              <a:rPr lang="fr-FR" smtClean="0"/>
              <a:t>06/07/2021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77EB3B8-278E-CA4C-9392-597998E24E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2636A14-67AE-A74B-8CF8-B73F5774A9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6D6B8-010E-784B-AE12-78F6EBED4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2398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A144D8-D655-9A43-8D77-44832085B3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2F6EE782-E2C6-DC42-B89A-1C16186BC6B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D985484-CF3E-2141-8EA2-0D821E409B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84B4DD1-934B-474A-8413-61A46E5B31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3C06-EF26-3241-AE59-669B5234A611}" type="datetimeFigureOut">
              <a:rPr lang="fr-FR" smtClean="0"/>
              <a:t>06/07/2021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05DA892-706C-CE43-8D80-9D8EE581CE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3DA2E58-45E5-AD47-847A-8784E149DA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6D6B8-010E-784B-AE12-78F6EBED4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6093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B076E04A-11FA-F14B-A12A-04AFF24CFE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CB8C5EF-B047-E84D-9DA3-9680C4AD7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52E1BD4-0778-3146-BEA4-0BE81C70C01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9F3C06-EF26-3241-AE59-669B5234A611}" type="datetimeFigureOut">
              <a:rPr lang="fr-FR" smtClean="0"/>
              <a:t>06/07/2021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9586835-BDA9-BA41-A77E-7F496A4DA8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759323A-B010-0842-B39D-3CDDA396B9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06D6B8-010E-784B-AE12-78F6EBED4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3349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tif"/><Relationship Id="rId4" Type="http://schemas.openxmlformats.org/officeDocument/2006/relationships/image" Target="../media/image3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Image 31">
            <a:extLst>
              <a:ext uri="{FF2B5EF4-FFF2-40B4-BE49-F238E27FC236}">
                <a16:creationId xmlns:a16="http://schemas.microsoft.com/office/drawing/2014/main" id="{91B833AB-57C4-6646-8250-9A6D153087B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943" t="27167" r="46833" b="46905"/>
          <a:stretch/>
        </p:blipFill>
        <p:spPr>
          <a:xfrm>
            <a:off x="6918903" y="2716172"/>
            <a:ext cx="1541031" cy="1499243"/>
          </a:xfrm>
          <a:prstGeom prst="rect">
            <a:avLst/>
          </a:prstGeom>
          <a:ln w="3175">
            <a:noFill/>
          </a:ln>
        </p:spPr>
      </p:pic>
      <p:pic>
        <p:nvPicPr>
          <p:cNvPr id="27" name="Image 26">
            <a:extLst>
              <a:ext uri="{FF2B5EF4-FFF2-40B4-BE49-F238E27FC236}">
                <a16:creationId xmlns:a16="http://schemas.microsoft.com/office/drawing/2014/main" id="{6C10FC72-615B-9243-900C-48260468D70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588" t="23524" r="62437" b="45521"/>
          <a:stretch/>
        </p:blipFill>
        <p:spPr>
          <a:xfrm>
            <a:off x="2813334" y="4802093"/>
            <a:ext cx="1640555" cy="1499244"/>
          </a:xfrm>
          <a:prstGeom prst="rect">
            <a:avLst/>
          </a:prstGeom>
          <a:noFill/>
          <a:ln w="3175">
            <a:noFill/>
          </a:ln>
        </p:spPr>
      </p:pic>
      <p:pic>
        <p:nvPicPr>
          <p:cNvPr id="29" name="Image 28">
            <a:extLst>
              <a:ext uri="{FF2B5EF4-FFF2-40B4-BE49-F238E27FC236}">
                <a16:creationId xmlns:a16="http://schemas.microsoft.com/office/drawing/2014/main" id="{05BF197A-F4C8-D34E-BD06-859AB4BE2D9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2870" t="20166" r="59903" b="53797"/>
          <a:stretch/>
        </p:blipFill>
        <p:spPr>
          <a:xfrm>
            <a:off x="2888305" y="304575"/>
            <a:ext cx="1421649" cy="1711138"/>
          </a:xfrm>
          <a:prstGeom prst="rect">
            <a:avLst/>
          </a:prstGeom>
          <a:ln w="3175">
            <a:noFill/>
          </a:ln>
        </p:spPr>
      </p:pic>
      <p:pic>
        <p:nvPicPr>
          <p:cNvPr id="31" name="Image 30">
            <a:extLst>
              <a:ext uri="{FF2B5EF4-FFF2-40B4-BE49-F238E27FC236}">
                <a16:creationId xmlns:a16="http://schemas.microsoft.com/office/drawing/2014/main" id="{4C2B205B-E2C0-F543-8CE7-A03D22D11C0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9189" t="58754" r="62379" b="14812"/>
          <a:stretch/>
        </p:blipFill>
        <p:spPr>
          <a:xfrm>
            <a:off x="2788781" y="2673310"/>
            <a:ext cx="1521172" cy="1736825"/>
          </a:xfrm>
          <a:prstGeom prst="rect">
            <a:avLst/>
          </a:prstGeom>
          <a:ln w="3175">
            <a:noFill/>
          </a:ln>
        </p:spPr>
      </p:pic>
      <p:sp>
        <p:nvSpPr>
          <p:cNvPr id="48" name="ZoneTexte 47">
            <a:extLst>
              <a:ext uri="{FF2B5EF4-FFF2-40B4-BE49-F238E27FC236}">
                <a16:creationId xmlns:a16="http://schemas.microsoft.com/office/drawing/2014/main" id="{447B93A8-8052-EF47-8533-96FE83267758}"/>
              </a:ext>
            </a:extLst>
          </p:cNvPr>
          <p:cNvSpPr txBox="1"/>
          <p:nvPr/>
        </p:nvSpPr>
        <p:spPr>
          <a:xfrm>
            <a:off x="0" y="0"/>
            <a:ext cx="1060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Figure 5C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7F09EAF-7267-F241-9EE7-FD96AD1DA829}"/>
              </a:ext>
            </a:extLst>
          </p:cNvPr>
          <p:cNvSpPr/>
          <p:nvPr/>
        </p:nvSpPr>
        <p:spPr>
          <a:xfrm>
            <a:off x="3234615" y="5377501"/>
            <a:ext cx="1099891" cy="34078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5487397E-AF0A-C84F-93B6-07AEEC9224F2}"/>
              </a:ext>
            </a:extLst>
          </p:cNvPr>
          <p:cNvSpPr txBox="1"/>
          <p:nvPr/>
        </p:nvSpPr>
        <p:spPr>
          <a:xfrm>
            <a:off x="3083849" y="1942355"/>
            <a:ext cx="1163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anti-p-p53</a:t>
            </a:r>
            <a:endParaRPr lang="fr-FR" dirty="0">
              <a:latin typeface="Symbol" pitchFamily="2" charset="2"/>
            </a:endParaRP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93D7657D-2093-5C48-B746-0AC619F68EBB}"/>
              </a:ext>
            </a:extLst>
          </p:cNvPr>
          <p:cNvSpPr txBox="1"/>
          <p:nvPr/>
        </p:nvSpPr>
        <p:spPr>
          <a:xfrm>
            <a:off x="3210061" y="3983533"/>
            <a:ext cx="9712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anti-p53</a:t>
            </a:r>
            <a:endParaRPr lang="fr-FR" dirty="0">
              <a:latin typeface="Symbol" pitchFamily="2" charset="2"/>
            </a:endParaRP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73AA724D-FFDA-664C-A144-B0F323E5DC5E}"/>
              </a:ext>
            </a:extLst>
          </p:cNvPr>
          <p:cNvSpPr txBox="1"/>
          <p:nvPr/>
        </p:nvSpPr>
        <p:spPr>
          <a:xfrm>
            <a:off x="3113515" y="5932005"/>
            <a:ext cx="9712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anti-p21</a:t>
            </a:r>
            <a:endParaRPr lang="fr-FR" dirty="0">
              <a:latin typeface="Symbol" pitchFamily="2" charset="2"/>
            </a:endParaRP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62376D02-9876-8B47-93EC-F5DB10AFCB6E}"/>
              </a:ext>
            </a:extLst>
          </p:cNvPr>
          <p:cNvSpPr txBox="1"/>
          <p:nvPr/>
        </p:nvSpPr>
        <p:spPr>
          <a:xfrm>
            <a:off x="7203805" y="1798635"/>
            <a:ext cx="9712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anti-p16</a:t>
            </a:r>
            <a:endParaRPr lang="fr-FR" dirty="0">
              <a:latin typeface="Symbol" pitchFamily="2" charset="2"/>
            </a:endParaRP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3F4233AA-E310-CD43-86F6-E58393254606}"/>
              </a:ext>
            </a:extLst>
          </p:cNvPr>
          <p:cNvSpPr txBox="1"/>
          <p:nvPr/>
        </p:nvSpPr>
        <p:spPr>
          <a:xfrm>
            <a:off x="7114343" y="3852498"/>
            <a:ext cx="13063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anti-</a:t>
            </a:r>
            <a:r>
              <a:rPr lang="fr-FR" dirty="0" err="1"/>
              <a:t>Tubulin</a:t>
            </a:r>
            <a:endParaRPr lang="fr-FR" dirty="0">
              <a:latin typeface="Symbol" pitchFamily="2" charset="2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67CB6AE1-4111-DB4B-A609-6B2AC635AFDA}"/>
              </a:ext>
            </a:extLst>
          </p:cNvPr>
          <p:cNvSpPr/>
          <p:nvPr/>
        </p:nvSpPr>
        <p:spPr>
          <a:xfrm>
            <a:off x="3210061" y="3465794"/>
            <a:ext cx="1099892" cy="34078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2AA4F3C3-A443-CB41-A252-7513C8A3221B}"/>
              </a:ext>
            </a:extLst>
          </p:cNvPr>
          <p:cNvSpPr/>
          <p:nvPr/>
        </p:nvSpPr>
        <p:spPr>
          <a:xfrm>
            <a:off x="3210062" y="1457854"/>
            <a:ext cx="1099891" cy="34078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28" name="Image 27">
            <a:extLst>
              <a:ext uri="{FF2B5EF4-FFF2-40B4-BE49-F238E27FC236}">
                <a16:creationId xmlns:a16="http://schemas.microsoft.com/office/drawing/2014/main" id="{0A6E2446-530C-C945-AF4D-DD4C3BE2416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7292" t="32983" r="44338" b="45618"/>
          <a:stretch/>
        </p:blipFill>
        <p:spPr>
          <a:xfrm>
            <a:off x="6939419" y="369332"/>
            <a:ext cx="1541031" cy="1429303"/>
          </a:xfrm>
          <a:prstGeom prst="rect">
            <a:avLst/>
          </a:prstGeom>
          <a:ln w="3175">
            <a:noFill/>
          </a:ln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79315761-4B5E-1246-9102-B5B0D62D7620}"/>
              </a:ext>
            </a:extLst>
          </p:cNvPr>
          <p:cNvSpPr/>
          <p:nvPr/>
        </p:nvSpPr>
        <p:spPr>
          <a:xfrm>
            <a:off x="7380559" y="1080412"/>
            <a:ext cx="1099891" cy="34078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DB2A859B-8E8E-B64F-8781-44A351266058}"/>
              </a:ext>
            </a:extLst>
          </p:cNvPr>
          <p:cNvSpPr/>
          <p:nvPr/>
        </p:nvSpPr>
        <p:spPr>
          <a:xfrm>
            <a:off x="7217589" y="3342549"/>
            <a:ext cx="1099892" cy="34078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9295733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7</Words>
  <Application>Microsoft Macintosh PowerPoint</Application>
  <PresentationFormat>Grand écran</PresentationFormat>
  <Paragraphs>6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Symbol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Jérémie Gautheron</dc:creator>
  <cp:lastModifiedBy>Jérémie Gautheron</cp:lastModifiedBy>
  <cp:revision>14</cp:revision>
  <dcterms:created xsi:type="dcterms:W3CDTF">2021-03-11T08:38:29Z</dcterms:created>
  <dcterms:modified xsi:type="dcterms:W3CDTF">2021-07-06T11:38:09Z</dcterms:modified>
</cp:coreProperties>
</file>